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43" d="100"/>
          <a:sy n="43" d="100"/>
        </p:scale>
        <p:origin x="2424" y="72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379050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</a:rPr>
              <a:t>Tarih: 10.04.2023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</a:rPr>
              <a:t>Saat: 13:00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</a:rPr>
              <a:t>Fen-Edebiyat Fakültesi B2-D03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342618" y="4836371"/>
            <a:ext cx="28600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 panose="02020603050405020304" pitchFamily="18" charset="0"/>
              </a:rPr>
              <a:t>Işık ŞENYURT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22518015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3984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Moleküler Gastronomi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Prof. Dr. Demet KARACA BALTA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9" name="Resim 8" descr="kişi, şahıs, duvar içeren bir resim&#10;&#10;Açıklama otomatik olarak oluşturuldu">
            <a:extLst>
              <a:ext uri="{FF2B5EF4-FFF2-40B4-BE49-F238E27FC236}">
                <a16:creationId xmlns:a16="http://schemas.microsoft.com/office/drawing/2014/main" id="{8FD7610D-1227-8F4B-8258-A9AE84A86E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509" y="2019360"/>
            <a:ext cx="2490861" cy="2593164"/>
          </a:xfrm>
          <a:prstGeom prst="rect">
            <a:avLst/>
          </a:prstGeom>
        </p:spPr>
      </p:pic>
      <p:pic>
        <p:nvPicPr>
          <p:cNvPr id="11" name="Resim 10" descr="kişi, şahıs, iç mekan, mutfak robotu içeren bir resim&#10;&#10;Açıklama otomatik olarak oluşturuldu">
            <a:extLst>
              <a:ext uri="{FF2B5EF4-FFF2-40B4-BE49-F238E27FC236}">
                <a16:creationId xmlns:a16="http://schemas.microsoft.com/office/drawing/2014/main" id="{52CACCCA-68FF-2042-8964-B9DAA806342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857" y="6714992"/>
            <a:ext cx="1652345" cy="184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199</TotalTime>
  <Words>36</Words>
  <Application>Microsoft Office PowerPoint</Application>
  <PresentationFormat>Özel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Fatma AYTAN KILIÇARSLAN</cp:lastModifiedBy>
  <cp:revision>26</cp:revision>
  <dcterms:created xsi:type="dcterms:W3CDTF">2016-11-29T08:51:08Z</dcterms:created>
  <dcterms:modified xsi:type="dcterms:W3CDTF">2023-04-10T13:11:50Z</dcterms:modified>
</cp:coreProperties>
</file>